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3587567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lue_bg4.jpg"/>
  <Relationship Id="rId3" Type="http://schemas.openxmlformats.org/officeDocument/2006/relationships/image" Target="../media/1abc6f01b63aaccab2acf2d0225e818f5.jpg"/>
  <Relationship Id="rId4" Type="http://schemas.openxmlformats.org/officeDocument/2006/relationships/image" Target="../media/border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476250"/>
          <a:ext cx="12192000" cy="6886575"/>
          <a:chOff x="0" y="476250"/>
          <a:chExt cx="12192000" cy="6886575"/>
        </a:xfrm>
      </p:grpSpPr>
      <p:sp>
        <p:nvSpPr>
          <p:cNvPr id="1" name=""/>
          <p:cNvSpPr txBox="1"/>
          <p:nvPr/>
        </p:nvSpPr>
        <p:spPr>
          <a:xfrm>
            <a:off x="1428750" y="952500"/>
            <a:ext cx="47625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b="1" sz="2800" spc="0" u="none">
                <a:solidFill>
                  <a:srgbClr val="939598">
                    <a:alpha val="57.65%"/>
                  </a:srgbClr>
                </a:solidFill>
                <a:latin typeface="calibri_font"/>
              </a:rPr>
              <a:t><![CDATA[Avaliação de Qualidade​]]></a:t>
            </a:r>
          </a:p>
        </p:txBody>
      </p:sp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0"/>
            <a:ext cx="12192000" cy="1171575"/>
          </a:xfrm>
          <a:prstGeom prst="rect">
            <a:avLst/>
          </a:prstGeom>
        </p:spPr>
      </p:pic>
      <p:sp>
        <p:nvSpPr>
          <p:cNvPr id="3" name=""/>
          <p:cNvSpPr txBox="1"/>
          <p:nvPr/>
        </p:nvSpPr>
        <p:spPr>
          <a:xfrm>
            <a:off x="952500" y="2667000"/>
            <a:ext cx="5715000" cy="2857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sz="2300" spc="0" u="none">
                <a:solidFill>
                  <a:srgbClr val="939598">
                    <a:alpha val="57.65%"/>
                  </a:srgbClr>
                </a:solidFill>
                <a:latin typeface="calibri_font"/>
              </a:rPr>
              <a:t><![CDATA[            Utilize o]]></a:t>
            </a:r>
            <a:r>
              <a:rPr lang="en-US" b="1" sz="2300" spc="0" u="none">
                <a:solidFill>
                  <a:srgbClr val="939598">
                    <a:alpha val="57.65%"/>
                  </a:srgbClr>
                </a:solidFill>
                <a:latin typeface="calibri_font"/>
              </a:rPr>
              <a:t><![CDATA[ link ]]></a:t>
            </a:r>
            <a:r>
              <a:rPr lang="en-US" sz="2300" spc="0" u="none">
                <a:solidFill>
                  <a:srgbClr val="939598">
                    <a:alpha val="57.65%"/>
                  </a:srgbClr>
                </a:solidFill>
                <a:latin typeface="calibri_font"/>
              </a:rPr>
              <a:t><![CDATA[abaixo ou]]></a:t>
            </a:r>
            <a:br/>
            <a:br/>
            <a:r>
              <a:rPr lang="en-US" sz="2300" spc="0" u="none">
                <a:solidFill>
                  <a:srgbClr val="939598">
                    <a:alpha val="57.65%"/>
                  </a:srgbClr>
                </a:solidFill>
                <a:latin typeface="calibri_font"/>
              </a:rPr>
              <a:t><![CDATA[o ]]></a:t>
            </a:r>
            <a:r>
              <a:rPr lang="en-US" b="1" sz="2300" spc="0" u="none">
                <a:solidFill>
                  <a:srgbClr val="939598">
                    <a:alpha val="57.65%"/>
                  </a:srgbClr>
                </a:solidFill>
                <a:latin typeface="calibri_font"/>
              </a:rPr>
              <a:t><![CDATA[QR Code ]]></a:t>
            </a:r>
            <a:r>
              <a:rPr lang="en-US" sz="2300" spc="0" u="none">
                <a:solidFill>
                  <a:srgbClr val="939598">
                    <a:alpha val="57.65%"/>
                  </a:srgbClr>
                </a:solidFill>
                <a:latin typeface="calibri_font"/>
              </a:rPr>
              <a:t><![CDATA[para entrar no ]]></a:t>
            </a:r>
            <a:r>
              <a:rPr lang="en-US" sz="2300" spc="0" u="none">
                <a:solidFill>
                  <a:srgbClr val="939598">
                    <a:alpha val="57.65%"/>
                  </a:srgbClr>
                </a:solidFill>
                <a:latin typeface="calibri_font"/>
              </a:rPr>
              <a:t><![CDATA[questionário.]]></a:t>
            </a:r>
          </a:p>
        </p:txBody>
      </p:sp>
      <p:pic>
        <p:nvPicPr>
          <p:cNvPr id="4" name="PHPPresentation logo" descr="PHPPresentation 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3250" y="476250"/>
            <a:ext cx="4762500" cy="4762500"/>
          </a:xfrm>
          <a:prstGeom prst="rect">
            <a:avLst/>
          </a:prstGeom>
        </p:spPr>
      </p:pic>
      <p:sp>
        <p:nvSpPr>
          <p:cNvPr id="5" name=""/>
          <p:cNvSpPr txBox="1"/>
          <p:nvPr/>
        </p:nvSpPr>
        <p:spPr>
          <a:xfrm>
            <a:off x="1571625" y="4076700"/>
            <a:ext cx="4429125" cy="190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sz="3200" spc="0" u="none">
                <a:solidFill>
                  <a:srgbClr val="000000">
                    <a:alpha val="100.00%"/>
                  </a:srgbClr>
                </a:solidFill>
                <a:latin typeface="Calibri"/>
              </a:rPr>
              <a:t><![CDATA[https://bit.ly/3XLpQK7]]></a:t>
            </a:r>
          </a:p>
        </p:txBody>
      </p:sp>
      <p:pic>
        <p:nvPicPr>
          <p:cNvPr id="6" name="PHPPresentation logo" descr="PHPPresentation 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9700" y="4019550"/>
            <a:ext cx="4333875" cy="952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2022-11-29T16:47:36Z</dcterms:created>
  <dcterms:modified xsi:type="dcterms:W3CDTF">2022-11-29T16:47:36Z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